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6" r:id="rId8"/>
    <p:sldId id="263" r:id="rId9"/>
    <p:sldId id="279" r:id="rId10"/>
    <p:sldId id="280" r:id="rId11"/>
    <p:sldId id="262" r:id="rId12"/>
    <p:sldId id="265" r:id="rId13"/>
    <p:sldId id="277" r:id="rId14"/>
    <p:sldId id="278" r:id="rId15"/>
    <p:sldId id="273" r:id="rId16"/>
    <p:sldId id="267" r:id="rId17"/>
    <p:sldId id="274" r:id="rId18"/>
    <p:sldId id="275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397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339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453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930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BE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462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04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118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370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4747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9877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795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729DD0A-F6FE-44DB-A9EF-AF8B355A9DD9}" type="datetimeFigureOut">
              <a:rPr lang="nl-BE" smtClean="0"/>
              <a:pPr/>
              <a:t>9/11/2015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F81143C-0B56-413F-91AE-AF45DE20165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2374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atrwielki.pl/en/repertoire/calendar/2015-2016/romeo-and-juli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l.facebook.com/l.php?u=http://nfk.be/culturetrip&amp;h=wAQEGFSsz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4" y="0"/>
            <a:ext cx="10252038" cy="6862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0994" y="127316"/>
            <a:ext cx="4855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NFK Culture Trip</a:t>
            </a:r>
            <a:b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Warsaw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4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rchikatedra_sw._jana_fot.w.hans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7262" y="2943224"/>
            <a:ext cx="2790825" cy="3714750"/>
          </a:xfrm>
          <a:prstGeom prst="rect">
            <a:avLst/>
          </a:prstGeom>
        </p:spPr>
      </p:pic>
      <p:pic>
        <p:nvPicPr>
          <p:cNvPr id="8" name="Afbeelding 7" descr="kamienica_pod_chrystusem_maria_kromolicka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2947" y="2925671"/>
            <a:ext cx="4323805" cy="2869576"/>
          </a:xfrm>
          <a:prstGeom prst="rect">
            <a:avLst/>
          </a:prstGeom>
        </p:spPr>
      </p:pic>
      <p:pic>
        <p:nvPicPr>
          <p:cNvPr id="9" name="Afbeelding 8" descr="Widok_na_krakowskie_przedmiescie_po_remonc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9372" y="330389"/>
            <a:ext cx="5265554" cy="2360561"/>
          </a:xfrm>
          <a:prstGeom prst="rect">
            <a:avLst/>
          </a:prstGeom>
        </p:spPr>
      </p:pic>
      <p:pic>
        <p:nvPicPr>
          <p:cNvPr id="11" name="Picture 2" descr="http://www.hdtimelapse.net/content/HDtimelapse.net_Architecture/HDtimelapse.net_Architecture_0144_vertic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973" y="17830800"/>
            <a:ext cx="2743200" cy="4876800"/>
          </a:xfrm>
          <a:prstGeom prst="rect">
            <a:avLst/>
          </a:prstGeom>
          <a:noFill/>
        </p:spPr>
      </p:pic>
      <p:pic>
        <p:nvPicPr>
          <p:cNvPr id="12" name="Afbeelding 11" descr="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82" y="683474"/>
            <a:ext cx="3095897" cy="552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of Warsaw</a:t>
            </a:r>
          </a:p>
          <a:p>
            <a:r>
              <a:rPr lang="en-US" dirty="0" smtClean="0"/>
              <a:t>Stephane Symons (maybe other profs as well)</a:t>
            </a:r>
          </a:p>
          <a:p>
            <a:r>
              <a:rPr lang="en-US" dirty="0" smtClean="0"/>
              <a:t>Subject is yet unknown</a:t>
            </a:r>
          </a:p>
          <a:p>
            <a:r>
              <a:rPr lang="en-US" dirty="0" smtClean="0"/>
              <a:t>OBLIGATORY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3460" y="2980659"/>
            <a:ext cx="5539410" cy="36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9:00 </a:t>
            </a:r>
            <a:r>
              <a:rPr lang="nl-BE" dirty="0" err="1" smtClean="0"/>
              <a:t>am</a:t>
            </a:r>
            <a:r>
              <a:rPr lang="nl-BE" dirty="0" smtClean="0"/>
              <a:t> </a:t>
            </a:r>
            <a:r>
              <a:rPr lang="nl-BE" dirty="0" err="1" smtClean="0"/>
              <a:t>Breakfast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10:00 </a:t>
            </a:r>
            <a:r>
              <a:rPr lang="nl-BE" dirty="0" err="1" smtClean="0"/>
              <a:t>am</a:t>
            </a:r>
            <a:r>
              <a:rPr lang="nl-BE" dirty="0" smtClean="0"/>
              <a:t> </a:t>
            </a:r>
            <a:r>
              <a:rPr lang="nl-BE" dirty="0" err="1" smtClean="0"/>
              <a:t>Lazienki</a:t>
            </a:r>
            <a:r>
              <a:rPr lang="nl-BE" dirty="0" smtClean="0"/>
              <a:t> </a:t>
            </a:r>
            <a:r>
              <a:rPr lang="nl-BE" dirty="0" err="1" smtClean="0"/>
              <a:t>Palace</a:t>
            </a:r>
            <a:r>
              <a:rPr lang="nl-BE" dirty="0" smtClean="0"/>
              <a:t> (€1,50)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14:00 / 2 </a:t>
            </a:r>
            <a:r>
              <a:rPr lang="nl-NL" dirty="0" err="1" smtClean="0"/>
              <a:t>pm</a:t>
            </a:r>
            <a:r>
              <a:rPr lang="nl-NL" dirty="0" smtClean="0"/>
              <a:t> Museum of Modern Art (€0,20)</a:t>
            </a:r>
          </a:p>
          <a:p>
            <a:endParaRPr lang="nl-BE" dirty="0" smtClean="0"/>
          </a:p>
          <a:p>
            <a:r>
              <a:rPr lang="nl-BE" dirty="0" smtClean="0"/>
              <a:t>19:00 / 7 </a:t>
            </a:r>
            <a:r>
              <a:rPr lang="nl-BE" dirty="0" err="1" smtClean="0"/>
              <a:t>pm</a:t>
            </a:r>
            <a:r>
              <a:rPr lang="nl-BE" dirty="0" smtClean="0"/>
              <a:t> Ballet Romeo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Julliet</a:t>
            </a:r>
            <a:r>
              <a:rPr lang="nl-BE" dirty="0" smtClean="0"/>
              <a:t> (€8,-)</a:t>
            </a:r>
          </a:p>
        </p:txBody>
      </p:sp>
    </p:spTree>
    <p:extLst>
      <p:ext uri="{BB962C8B-B14F-4D97-AF65-F5344CB8AC3E}">
        <p14:creationId xmlns:p14="http://schemas.microsoft.com/office/powerpoint/2010/main" val="18763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Lazienki</a:t>
            </a:r>
            <a:r>
              <a:rPr lang="nl-NL" dirty="0" smtClean="0"/>
              <a:t> </a:t>
            </a:r>
            <a:r>
              <a:rPr lang="nl-NL" dirty="0" err="1" smtClean="0"/>
              <a:t>Palace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€1,50</a:t>
            </a:r>
          </a:p>
          <a:p>
            <a:r>
              <a:rPr lang="nl-NL" dirty="0" err="1" smtClean="0"/>
              <a:t>Four</a:t>
            </a:r>
            <a:r>
              <a:rPr lang="nl-NL" dirty="0" smtClean="0"/>
              <a:t> different buildings</a:t>
            </a:r>
          </a:p>
          <a:p>
            <a:r>
              <a:rPr lang="nl-NL" dirty="0" err="1" smtClean="0"/>
              <a:t>Philosopher</a:t>
            </a:r>
            <a:r>
              <a:rPr lang="nl-NL" dirty="0" smtClean="0"/>
              <a:t>-King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3" y="3459732"/>
            <a:ext cx="4573878" cy="304925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9631" y="3459732"/>
            <a:ext cx="6592976" cy="30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Museum of modern 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€0,20</a:t>
            </a:r>
          </a:p>
          <a:p>
            <a:r>
              <a:rPr lang="nl-NL" dirty="0" smtClean="0"/>
              <a:t>Modern art of </a:t>
            </a:r>
            <a:r>
              <a:rPr lang="nl-NL" dirty="0" err="1" smtClean="0"/>
              <a:t>Polish</a:t>
            </a:r>
            <a:r>
              <a:rPr lang="nl-NL" dirty="0" smtClean="0"/>
              <a:t> </a:t>
            </a:r>
            <a:r>
              <a:rPr lang="nl-NL" dirty="0" err="1" smtClean="0"/>
              <a:t>artists</a:t>
            </a:r>
            <a:r>
              <a:rPr lang="nl-NL" dirty="0" smtClean="0"/>
              <a:t>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790" y="3274766"/>
            <a:ext cx="5169258" cy="26724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Romeo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juliet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9848" y="3613623"/>
            <a:ext cx="10058400" cy="30492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69848" y="2093976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smtClean="0"/>
              <a:t>A ballet of Romeo </a:t>
            </a:r>
            <a:r>
              <a:rPr lang="nl-NL" dirty="0" err="1" smtClean="0"/>
              <a:t>and</a:t>
            </a:r>
            <a:r>
              <a:rPr lang="nl-NL" dirty="0" smtClean="0"/>
              <a:t> Juliet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smtClean="0"/>
              <a:t>€8,-</a:t>
            </a:r>
          </a:p>
          <a:p>
            <a:endParaRPr lang="nl-NL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smtClean="0">
                <a:hlinkClick r:id="rId3"/>
              </a:rPr>
              <a:t>http</a:t>
            </a:r>
            <a:r>
              <a:rPr lang="nl-NL" dirty="0">
                <a:hlinkClick r:id="rId3"/>
              </a:rPr>
              <a:t>://teatrwielki.pl/en/repertoire/calendar/2015-2016/romeo-and-juliet</a:t>
            </a:r>
            <a:r>
              <a:rPr lang="nl-NL" dirty="0" smtClean="0">
                <a:hlinkClick r:id="rId3"/>
              </a:rPr>
              <a:t>/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5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9:00 </a:t>
            </a:r>
            <a:r>
              <a:rPr lang="nl-BE" dirty="0" err="1"/>
              <a:t>am</a:t>
            </a:r>
            <a:r>
              <a:rPr lang="nl-BE" dirty="0"/>
              <a:t> </a:t>
            </a:r>
            <a:r>
              <a:rPr lang="nl-BE" dirty="0" err="1" smtClean="0"/>
              <a:t>Breakfast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10:30 </a:t>
            </a:r>
            <a:r>
              <a:rPr lang="nl-BE" dirty="0" err="1"/>
              <a:t>am</a:t>
            </a:r>
            <a:r>
              <a:rPr lang="nl-BE" dirty="0"/>
              <a:t> Warsaw </a:t>
            </a:r>
            <a:r>
              <a:rPr lang="nl-BE" dirty="0" err="1"/>
              <a:t>Rising</a:t>
            </a:r>
            <a:r>
              <a:rPr lang="nl-BE" dirty="0"/>
              <a:t> </a:t>
            </a:r>
            <a:r>
              <a:rPr lang="nl-BE" dirty="0" smtClean="0"/>
              <a:t>Museum (free) </a:t>
            </a:r>
          </a:p>
          <a:p>
            <a:endParaRPr lang="nl-BE" dirty="0"/>
          </a:p>
          <a:p>
            <a:r>
              <a:rPr lang="nl-BE" dirty="0" smtClean="0"/>
              <a:t>13:00 / 1 </a:t>
            </a:r>
            <a:r>
              <a:rPr lang="nl-BE" dirty="0" err="1" smtClean="0"/>
              <a:t>pm</a:t>
            </a:r>
            <a:r>
              <a:rPr lang="nl-BE" dirty="0" smtClean="0"/>
              <a:t> </a:t>
            </a:r>
            <a:r>
              <a:rPr lang="nl-NL" dirty="0" err="1"/>
              <a:t>Bazar</a:t>
            </a:r>
            <a:r>
              <a:rPr lang="nl-NL" dirty="0"/>
              <a:t> Na Kole</a:t>
            </a:r>
            <a:endParaRPr lang="nl-BE" dirty="0"/>
          </a:p>
          <a:p>
            <a:endParaRPr lang="nl-BE" dirty="0"/>
          </a:p>
          <a:p>
            <a:r>
              <a:rPr lang="nl-BE" dirty="0" smtClean="0"/>
              <a:t>15:00 / 3 </a:t>
            </a:r>
            <a:r>
              <a:rPr lang="nl-BE" dirty="0" err="1" smtClean="0"/>
              <a:t>pm</a:t>
            </a:r>
            <a:r>
              <a:rPr lang="nl-BE" dirty="0" smtClean="0"/>
              <a:t> </a:t>
            </a:r>
            <a:r>
              <a:rPr lang="nl-BE" dirty="0" err="1" smtClean="0"/>
              <a:t>Going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airport</a:t>
            </a:r>
          </a:p>
        </p:txBody>
      </p:sp>
    </p:spTree>
    <p:extLst>
      <p:ext uri="{BB962C8B-B14F-4D97-AF65-F5344CB8AC3E}">
        <p14:creationId xmlns:p14="http://schemas.microsoft.com/office/powerpoint/2010/main" val="37372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Warsaw </a:t>
            </a:r>
            <a:r>
              <a:rPr lang="nl-NL" dirty="0" err="1" smtClean="0"/>
              <a:t>uprising</a:t>
            </a:r>
            <a:r>
              <a:rPr lang="nl-NL" dirty="0" smtClean="0"/>
              <a:t> museum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An </a:t>
            </a:r>
            <a:r>
              <a:rPr lang="nl-NL" dirty="0" err="1" smtClean="0"/>
              <a:t>old</a:t>
            </a:r>
            <a:r>
              <a:rPr lang="nl-NL" dirty="0" smtClean="0"/>
              <a:t> metro building</a:t>
            </a:r>
          </a:p>
          <a:p>
            <a:r>
              <a:rPr lang="nl-NL" dirty="0" smtClean="0"/>
              <a:t>Museum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uprising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Polish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 </a:t>
            </a:r>
            <a:r>
              <a:rPr lang="nl-NL" dirty="0" err="1" smtClean="0"/>
              <a:t>against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Germans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3672" y="3199460"/>
            <a:ext cx="5295900" cy="3524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123" y="3199460"/>
            <a:ext cx="5291667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Bazar</a:t>
            </a:r>
            <a:r>
              <a:rPr lang="nl-NL" dirty="0" smtClean="0"/>
              <a:t> na </a:t>
            </a:r>
            <a:r>
              <a:rPr lang="nl-NL" dirty="0" err="1" smtClean="0"/>
              <a:t>kole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antique market where you can buy almost anything, from furniture to glass, porcelain, paintings, books, disks, instruments and military items. </a:t>
            </a:r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622" y="3010435"/>
            <a:ext cx="3921617" cy="29412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1239" y="3010435"/>
            <a:ext cx="3921617" cy="29412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2856" y="3010435"/>
            <a:ext cx="3921617" cy="29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towels available in the hotel for a small fee (about €1,20), you can bring your own, but that will cost you more luggage. (next slide)</a:t>
            </a:r>
          </a:p>
          <a:p>
            <a:endParaRPr lang="en-US" dirty="0" smtClean="0"/>
          </a:p>
          <a:p>
            <a:r>
              <a:rPr lang="en-US" dirty="0" smtClean="0"/>
              <a:t>Don’ t forget to bring you </a:t>
            </a:r>
            <a:r>
              <a:rPr lang="en-US" b="1" dirty="0" smtClean="0"/>
              <a:t>passport or ID </a:t>
            </a:r>
            <a:r>
              <a:rPr lang="en-US" dirty="0" smtClean="0"/>
              <a:t>(for European citizens) with you!</a:t>
            </a:r>
          </a:p>
          <a:p>
            <a:endParaRPr lang="en-US" dirty="0" smtClean="0"/>
          </a:p>
          <a:p>
            <a:r>
              <a:rPr lang="en-US" dirty="0" smtClean="0"/>
              <a:t>In Poland they don’ t have euros, but </a:t>
            </a:r>
            <a:r>
              <a:rPr lang="en-US" b="1" dirty="0" smtClean="0"/>
              <a:t>zloty.</a:t>
            </a:r>
            <a:r>
              <a:rPr lang="en-US" dirty="0" smtClean="0"/>
              <a:t> If you have an European bankcard, you can withdraw the money there. Almost all the machines will take your bankcar</a:t>
            </a:r>
            <a:r>
              <a:rPr lang="en-US" dirty="0"/>
              <a:t>d</a:t>
            </a:r>
            <a:r>
              <a:rPr lang="en-US" dirty="0" smtClean="0"/>
              <a:t>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85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Price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€180,-</a:t>
            </a:r>
          </a:p>
          <a:p>
            <a:r>
              <a:rPr lang="nl-BE" dirty="0" err="1" smtClean="0"/>
              <a:t>Including</a:t>
            </a:r>
            <a:r>
              <a:rPr lang="nl-BE" dirty="0" smtClean="0"/>
              <a:t>:</a:t>
            </a:r>
          </a:p>
          <a:p>
            <a:endParaRPr lang="nl-BE" dirty="0"/>
          </a:p>
          <a:p>
            <a:pPr lvl="1"/>
            <a:r>
              <a:rPr lang="nl-BE" dirty="0" smtClean="0"/>
              <a:t>Transfer </a:t>
            </a:r>
            <a:r>
              <a:rPr lang="nl-BE" dirty="0" err="1" smtClean="0"/>
              <a:t>from</a:t>
            </a:r>
            <a:r>
              <a:rPr lang="nl-BE" dirty="0" smtClean="0"/>
              <a:t> Leuven </a:t>
            </a:r>
            <a:r>
              <a:rPr lang="nl-BE" dirty="0" err="1" smtClean="0"/>
              <a:t>to</a:t>
            </a:r>
            <a:r>
              <a:rPr lang="nl-BE" dirty="0" smtClean="0"/>
              <a:t> Charleroi Airport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vice</a:t>
            </a:r>
            <a:r>
              <a:rPr lang="nl-BE" dirty="0" smtClean="0"/>
              <a:t> versa</a:t>
            </a:r>
          </a:p>
          <a:p>
            <a:pPr lvl="1"/>
            <a:r>
              <a:rPr lang="nl-BE" dirty="0" err="1" smtClean="0"/>
              <a:t>Plane</a:t>
            </a:r>
            <a:r>
              <a:rPr lang="nl-BE" dirty="0" smtClean="0"/>
              <a:t> ticket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luggage</a:t>
            </a:r>
            <a:r>
              <a:rPr lang="nl-BE" dirty="0" smtClean="0"/>
              <a:t> 42x35x32 (extra </a:t>
            </a:r>
            <a:r>
              <a:rPr lang="nl-BE" dirty="0" err="1" smtClean="0"/>
              <a:t>luggage</a:t>
            </a:r>
            <a:r>
              <a:rPr lang="nl-BE" dirty="0" smtClean="0"/>
              <a:t> is </a:t>
            </a:r>
            <a:r>
              <a:rPr lang="nl-BE" dirty="0" err="1" smtClean="0"/>
              <a:t>possible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an</a:t>
            </a:r>
            <a:r>
              <a:rPr lang="nl-BE" dirty="0" smtClean="0"/>
              <a:t> extra fee)</a:t>
            </a:r>
          </a:p>
          <a:p>
            <a:pPr lvl="1"/>
            <a:r>
              <a:rPr lang="nl-BE" dirty="0" smtClean="0"/>
              <a:t>Transfer </a:t>
            </a:r>
            <a:r>
              <a:rPr lang="nl-BE" dirty="0" err="1" smtClean="0"/>
              <a:t>from</a:t>
            </a:r>
            <a:r>
              <a:rPr lang="nl-BE" dirty="0" smtClean="0"/>
              <a:t> Warsaw Chopin Airport </a:t>
            </a:r>
            <a:r>
              <a:rPr lang="nl-BE" dirty="0" err="1" smtClean="0"/>
              <a:t>to</a:t>
            </a:r>
            <a:r>
              <a:rPr lang="nl-BE" dirty="0" smtClean="0"/>
              <a:t> Hostel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vice</a:t>
            </a:r>
            <a:r>
              <a:rPr lang="nl-BE" dirty="0" smtClean="0"/>
              <a:t> versa</a:t>
            </a:r>
          </a:p>
          <a:p>
            <a:pPr lvl="1"/>
            <a:r>
              <a:rPr lang="nl-BE" dirty="0" smtClean="0"/>
              <a:t>Metroticket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weekend</a:t>
            </a:r>
          </a:p>
          <a:p>
            <a:pPr lvl="1"/>
            <a:r>
              <a:rPr lang="nl-BE" dirty="0" smtClean="0"/>
              <a:t>Hostel (3 </a:t>
            </a:r>
            <a:r>
              <a:rPr lang="nl-BE" dirty="0" err="1" smtClean="0"/>
              <a:t>nights</a:t>
            </a:r>
            <a:r>
              <a:rPr lang="nl-BE" dirty="0" smtClean="0"/>
              <a:t>)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breakfast</a:t>
            </a:r>
            <a:r>
              <a:rPr lang="nl-BE" dirty="0" smtClean="0"/>
              <a:t> on Friday, </a:t>
            </a:r>
            <a:r>
              <a:rPr lang="nl-BE" dirty="0" err="1" smtClean="0"/>
              <a:t>Saturday</a:t>
            </a:r>
            <a:r>
              <a:rPr lang="nl-BE" dirty="0" smtClean="0"/>
              <a:t>, </a:t>
            </a:r>
            <a:r>
              <a:rPr lang="nl-BE" dirty="0" err="1" smtClean="0"/>
              <a:t>Sunday</a:t>
            </a:r>
            <a:endParaRPr lang="nl-BE" dirty="0" smtClean="0"/>
          </a:p>
          <a:p>
            <a:pPr lvl="1"/>
            <a:r>
              <a:rPr lang="nl-BE" dirty="0" err="1" smtClean="0"/>
              <a:t>Lecture</a:t>
            </a:r>
            <a:endParaRPr lang="nl-BE" dirty="0" smtClean="0"/>
          </a:p>
          <a:p>
            <a:pPr lvl="1"/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4641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Luggage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Included with your plane tickets: piece of luggage of 42x35x32cm.</a:t>
            </a:r>
          </a:p>
          <a:p>
            <a:r>
              <a:rPr lang="en-US" dirty="0" smtClean="0"/>
              <a:t>Extra piece of hand luggage:</a:t>
            </a:r>
          </a:p>
          <a:p>
            <a:pPr lvl="1"/>
            <a:r>
              <a:rPr lang="nl-BE" dirty="0" smtClean="0"/>
              <a:t>56x45x23cm </a:t>
            </a:r>
            <a:r>
              <a:rPr lang="nl-BE" dirty="0"/>
              <a:t>- max 10kg </a:t>
            </a:r>
          </a:p>
          <a:p>
            <a:pPr lvl="1"/>
            <a:r>
              <a:rPr lang="nl-BE" dirty="0"/>
              <a:t>€32</a:t>
            </a:r>
            <a:r>
              <a:rPr lang="nl-BE" dirty="0" smtClean="0"/>
              <a:t>,-</a:t>
            </a:r>
            <a:endParaRPr lang="en-US" dirty="0" smtClean="0"/>
          </a:p>
          <a:p>
            <a:r>
              <a:rPr lang="en-US" dirty="0" smtClean="0"/>
              <a:t>Large baggage (</a:t>
            </a:r>
            <a:r>
              <a:rPr lang="en-US" dirty="0" err="1" smtClean="0"/>
              <a:t>ruimbagage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Max 23 kg</a:t>
            </a:r>
          </a:p>
          <a:p>
            <a:pPr lvl="1"/>
            <a:r>
              <a:rPr lang="nl-BE" dirty="0" smtClean="0"/>
              <a:t>€36,-</a:t>
            </a:r>
          </a:p>
          <a:p>
            <a:pPr lvl="1"/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Our tip: if you want to take extra luggage or baggage, take one bag with a few people, so it won’t be so expensive!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Subscription and payment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of November</a:t>
            </a:r>
          </a:p>
          <a:p>
            <a:endParaRPr lang="en-US" dirty="0"/>
          </a:p>
          <a:p>
            <a:r>
              <a:rPr lang="en-US" dirty="0" smtClean="0"/>
              <a:t> Link: </a:t>
            </a:r>
            <a:r>
              <a:rPr lang="nl-NL" u="sng" dirty="0">
                <a:hlinkClick r:id="rId2"/>
              </a:rPr>
              <a:t>nfk.be/culturetrip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Transfer €180,- + additional costs of the museums you want to do. To the bank account of NFK VZW: BE90 973007236032 and mention your name &amp; NFK Trip Warsaw</a:t>
            </a:r>
          </a:p>
          <a:p>
            <a:endParaRPr lang="en-US" dirty="0" smtClean="0"/>
          </a:p>
          <a:p>
            <a:r>
              <a:rPr lang="en-US" dirty="0" smtClean="0"/>
              <a:t>Send a copy of your ID/Passport </a:t>
            </a:r>
            <a:r>
              <a:rPr lang="en-US" smtClean="0"/>
              <a:t>to warsawtrip@nfk.be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30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Deadlines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Deadline for the subscription is the 10</a:t>
            </a:r>
            <a:r>
              <a:rPr lang="en-US" baseline="30000" dirty="0" smtClean="0"/>
              <a:t>th</a:t>
            </a:r>
            <a:r>
              <a:rPr lang="en-US" dirty="0" smtClean="0"/>
              <a:t> of January, after that the non-NFK members will be transferred from the waiting list to the active list.</a:t>
            </a:r>
          </a:p>
          <a:p>
            <a:endParaRPr lang="en-US" dirty="0"/>
          </a:p>
          <a:p>
            <a:r>
              <a:rPr lang="en-US" dirty="0" smtClean="0"/>
              <a:t>Deadline of payment: 20</a:t>
            </a:r>
            <a:r>
              <a:rPr lang="en-US" baseline="30000" dirty="0" smtClean="0"/>
              <a:t>th</a:t>
            </a:r>
            <a:r>
              <a:rPr lang="en-US" dirty="0" smtClean="0"/>
              <a:t> of January.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15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Who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55 </a:t>
            </a:r>
            <a:r>
              <a:rPr lang="nl-BE" dirty="0" err="1" smtClean="0"/>
              <a:t>people</a:t>
            </a:r>
            <a:endParaRPr lang="nl-BE" dirty="0" smtClean="0"/>
          </a:p>
          <a:p>
            <a:endParaRPr lang="nl-BE" dirty="0"/>
          </a:p>
          <a:p>
            <a:r>
              <a:rPr lang="nl-BE" dirty="0" err="1" smtClean="0"/>
              <a:t>Initially</a:t>
            </a:r>
            <a:r>
              <a:rPr lang="nl-BE" dirty="0" smtClean="0"/>
              <a:t> </a:t>
            </a:r>
            <a:r>
              <a:rPr lang="nl-BE" dirty="0" err="1" smtClean="0"/>
              <a:t>only</a:t>
            </a:r>
            <a:r>
              <a:rPr lang="nl-BE" dirty="0" smtClean="0"/>
              <a:t> NFK members (</a:t>
            </a:r>
            <a:r>
              <a:rPr lang="nl-BE" dirty="0" err="1" smtClean="0"/>
              <a:t>all</a:t>
            </a:r>
            <a:r>
              <a:rPr lang="nl-BE" dirty="0" smtClean="0"/>
              <a:t> </a:t>
            </a:r>
            <a:r>
              <a:rPr lang="nl-BE" dirty="0" err="1" smtClean="0"/>
              <a:t>philosophy</a:t>
            </a:r>
            <a:r>
              <a:rPr lang="nl-BE" dirty="0" smtClean="0"/>
              <a:t> </a:t>
            </a:r>
            <a:r>
              <a:rPr lang="nl-BE" dirty="0" err="1" smtClean="0"/>
              <a:t>students</a:t>
            </a:r>
            <a:r>
              <a:rPr lang="nl-BE" dirty="0" smtClean="0"/>
              <a:t>)</a:t>
            </a:r>
          </a:p>
          <a:p>
            <a:endParaRPr lang="nl-BE" dirty="0"/>
          </a:p>
          <a:p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11th of </a:t>
            </a:r>
            <a:r>
              <a:rPr lang="nl-BE" dirty="0" err="1" smtClean="0"/>
              <a:t>January</a:t>
            </a:r>
            <a:r>
              <a:rPr lang="nl-BE" dirty="0" smtClean="0"/>
              <a:t> </a:t>
            </a:r>
            <a:r>
              <a:rPr lang="nl-BE" dirty="0" err="1" smtClean="0"/>
              <a:t>also</a:t>
            </a:r>
            <a:r>
              <a:rPr lang="nl-BE" dirty="0" smtClean="0"/>
              <a:t> non NFK-members (</a:t>
            </a:r>
            <a:r>
              <a:rPr lang="nl-BE" dirty="0" err="1" smtClean="0"/>
              <a:t>if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trip is </a:t>
            </a:r>
            <a:r>
              <a:rPr lang="nl-BE" dirty="0" err="1" smtClean="0"/>
              <a:t>not</a:t>
            </a:r>
            <a:r>
              <a:rPr lang="nl-BE" dirty="0" smtClean="0"/>
              <a:t> </a:t>
            </a:r>
            <a:r>
              <a:rPr lang="nl-BE" dirty="0" err="1" smtClean="0"/>
              <a:t>fully</a:t>
            </a:r>
            <a:r>
              <a:rPr lang="nl-BE" dirty="0" smtClean="0"/>
              <a:t> </a:t>
            </a:r>
            <a:r>
              <a:rPr lang="nl-BE" dirty="0" err="1" smtClean="0"/>
              <a:t>booked</a:t>
            </a:r>
            <a:r>
              <a:rPr lang="nl-BE" dirty="0" smtClean="0"/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Waiting list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416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Thursday evening, 3</a:t>
            </a:r>
            <a:r>
              <a:rPr lang="en-US" baseline="30000" dirty="0"/>
              <a:t>th</a:t>
            </a:r>
            <a:r>
              <a:rPr lang="en-US" dirty="0" smtClean="0"/>
              <a:t> of March</a:t>
            </a:r>
          </a:p>
          <a:p>
            <a:r>
              <a:rPr lang="en-US" dirty="0" smtClean="0"/>
              <a:t>Bus transfer Leuven to Charleroi: 18:00 / 6 pm</a:t>
            </a:r>
          </a:p>
          <a:p>
            <a:r>
              <a:rPr lang="en-US" dirty="0" smtClean="0"/>
              <a:t>Plane check in: 19:00</a:t>
            </a:r>
            <a:r>
              <a:rPr lang="nl-BE" dirty="0" smtClean="0"/>
              <a:t> / 7 </a:t>
            </a:r>
            <a:r>
              <a:rPr lang="nl-BE" dirty="0" err="1" smtClean="0"/>
              <a:t>pm</a:t>
            </a:r>
            <a:endParaRPr lang="nl-BE" dirty="0" smtClean="0"/>
          </a:p>
          <a:p>
            <a:r>
              <a:rPr lang="en-US" dirty="0" smtClean="0"/>
              <a:t>Departure airplane Brussels: 21:00 / 9 pm </a:t>
            </a:r>
          </a:p>
          <a:p>
            <a:r>
              <a:rPr lang="en-US" dirty="0" smtClean="0"/>
              <a:t>Arrival airplane Warsaw: 22:50 / 10:50 pm </a:t>
            </a:r>
          </a:p>
          <a:p>
            <a:pPr marL="0" indent="0">
              <a:buNone/>
            </a:pPr>
            <a:r>
              <a:rPr lang="en-US" dirty="0" smtClean="0"/>
              <a:t>Sunday 6</a:t>
            </a:r>
            <a:r>
              <a:rPr lang="en-US" baseline="30000" dirty="0" smtClean="0"/>
              <a:t>th</a:t>
            </a:r>
            <a:r>
              <a:rPr lang="en-US" dirty="0" smtClean="0"/>
              <a:t> of March</a:t>
            </a:r>
            <a:endParaRPr lang="en-US" dirty="0"/>
          </a:p>
          <a:p>
            <a:r>
              <a:rPr lang="en-US" dirty="0" smtClean="0"/>
              <a:t>Plane check in: 16:20 / 4:20 pm</a:t>
            </a:r>
          </a:p>
          <a:p>
            <a:r>
              <a:rPr lang="en-US" dirty="0" smtClean="0"/>
              <a:t>Departure airplane Warsaw: 18:20 / 6:20 pm</a:t>
            </a:r>
          </a:p>
          <a:p>
            <a:r>
              <a:rPr lang="en-US" dirty="0" smtClean="0"/>
              <a:t>Arrival airplane Brussels: 20:30 / 8:30 pm</a:t>
            </a:r>
          </a:p>
          <a:p>
            <a:r>
              <a:rPr lang="en-US" dirty="0" smtClean="0"/>
              <a:t>Bus transfer Charleroi to Leuven: 22:00 / 10 pm </a:t>
            </a:r>
          </a:p>
        </p:txBody>
      </p:sp>
    </p:spTree>
    <p:extLst>
      <p:ext uri="{BB962C8B-B14F-4D97-AF65-F5344CB8AC3E}">
        <p14:creationId xmlns:p14="http://schemas.microsoft.com/office/powerpoint/2010/main" val="32613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Hostel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Patchwork Hostel</a:t>
            </a:r>
          </a:p>
          <a:p>
            <a:r>
              <a:rPr lang="en-US" dirty="0" err="1" smtClean="0"/>
              <a:t>Chmielna</a:t>
            </a:r>
            <a:r>
              <a:rPr lang="en-US" dirty="0" smtClean="0"/>
              <a:t> 5/7 00-021 Warszawa</a:t>
            </a:r>
          </a:p>
          <a:p>
            <a:r>
              <a:rPr lang="en-US" dirty="0" smtClean="0"/>
              <a:t>Free coffee and tea</a:t>
            </a:r>
          </a:p>
          <a:p>
            <a:r>
              <a:rPr lang="en-US" dirty="0"/>
              <a:t>Breakfast will be provided in the restaurant next to our hostel. </a:t>
            </a:r>
          </a:p>
          <a:p>
            <a:endParaRPr lang="en-US" dirty="0" smtClean="0"/>
          </a:p>
          <a:p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97" y="3785112"/>
            <a:ext cx="4229401" cy="281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5265" y="3785112"/>
            <a:ext cx="4222376" cy="28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Schedule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is a </a:t>
            </a:r>
            <a:r>
              <a:rPr lang="nl-NL" dirty="0" err="1" smtClean="0"/>
              <a:t>schedule</a:t>
            </a:r>
            <a:r>
              <a:rPr lang="nl-NL" dirty="0" smtClean="0"/>
              <a:t> we offer </a:t>
            </a:r>
            <a:r>
              <a:rPr lang="nl-NL" dirty="0" err="1" smtClean="0"/>
              <a:t>you</a:t>
            </a:r>
            <a:r>
              <a:rPr lang="nl-NL" dirty="0" smtClean="0"/>
              <a:t>, but </a:t>
            </a:r>
            <a:r>
              <a:rPr lang="nl-NL" dirty="0" err="1" smtClean="0"/>
              <a:t>you’re</a:t>
            </a:r>
            <a:r>
              <a:rPr lang="nl-NL" dirty="0" smtClean="0"/>
              <a:t> free </a:t>
            </a:r>
            <a:r>
              <a:rPr lang="nl-NL" dirty="0" err="1" smtClean="0"/>
              <a:t>to</a:t>
            </a:r>
            <a:r>
              <a:rPr lang="nl-NL" dirty="0" smtClean="0"/>
              <a:t> do </a:t>
            </a:r>
            <a:r>
              <a:rPr lang="nl-NL" dirty="0" err="1" smtClean="0"/>
              <a:t>anything</a:t>
            </a:r>
            <a:r>
              <a:rPr lang="nl-NL" dirty="0" smtClean="0"/>
              <a:t> </a:t>
            </a:r>
            <a:r>
              <a:rPr lang="nl-NL" dirty="0" err="1" smtClean="0"/>
              <a:t>else</a:t>
            </a:r>
            <a:r>
              <a:rPr lang="nl-NL" dirty="0" smtClean="0"/>
              <a:t>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err="1" smtClean="0"/>
              <a:t>Only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lecture</a:t>
            </a:r>
            <a:r>
              <a:rPr lang="nl-NL" dirty="0" smtClean="0"/>
              <a:t> is </a:t>
            </a:r>
            <a:r>
              <a:rPr lang="nl-NL" dirty="0" err="1" smtClean="0"/>
              <a:t>obligatory</a:t>
            </a:r>
            <a:r>
              <a:rPr lang="nl-NL" dirty="0" smtClean="0"/>
              <a:t>, </a:t>
            </a:r>
            <a:r>
              <a:rPr lang="nl-NL" dirty="0" err="1" smtClean="0"/>
              <a:t>because</a:t>
            </a:r>
            <a:r>
              <a:rPr lang="nl-NL" dirty="0" smtClean="0"/>
              <a:t> of </a:t>
            </a:r>
            <a:r>
              <a:rPr lang="nl-NL" dirty="0" err="1" smtClean="0"/>
              <a:t>our</a:t>
            </a:r>
            <a:r>
              <a:rPr lang="nl-NL" smtClean="0"/>
              <a:t> subsidies.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93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9:00 Breakfast</a:t>
            </a:r>
          </a:p>
          <a:p>
            <a:endParaRPr lang="en-US" dirty="0"/>
          </a:p>
          <a:p>
            <a:r>
              <a:rPr lang="en-US" dirty="0"/>
              <a:t>10:30 Tour trough </a:t>
            </a:r>
            <a:r>
              <a:rPr lang="en-US" dirty="0" smtClean="0"/>
              <a:t>Warsaw</a:t>
            </a:r>
          </a:p>
          <a:p>
            <a:endParaRPr lang="en-US" dirty="0"/>
          </a:p>
          <a:p>
            <a:r>
              <a:rPr lang="en-US" dirty="0"/>
              <a:t>Afternoon: Lecture (obligatory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40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534" y="1951591"/>
            <a:ext cx="10058400" cy="4050792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Barbican (</a:t>
            </a:r>
            <a:r>
              <a:rPr lang="en-US" sz="2400" dirty="0" err="1" smtClean="0"/>
              <a:t>Barbakan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Cathedral Basilica of the Martyrdom of St. John the Baptist </a:t>
            </a:r>
          </a:p>
          <a:p>
            <a:r>
              <a:rPr lang="pl-PL" sz="2400" dirty="0" smtClean="0"/>
              <a:t>Koneser Vodka Distillery ( Warszawska Wytwórnia Wódek "Koneser") </a:t>
            </a:r>
            <a:endParaRPr lang="nl-BE" sz="2400" dirty="0" smtClean="0"/>
          </a:p>
          <a:p>
            <a:r>
              <a:rPr lang="nl-BE" sz="2400" dirty="0" err="1" smtClean="0"/>
              <a:t>Shoemakers</a:t>
            </a:r>
            <a:r>
              <a:rPr lang="nl-BE" sz="2400" dirty="0" smtClean="0"/>
              <a:t>’ </a:t>
            </a:r>
            <a:r>
              <a:rPr lang="nl-BE" sz="2400" dirty="0" err="1" smtClean="0"/>
              <a:t>Guild</a:t>
            </a:r>
            <a:r>
              <a:rPr lang="nl-BE" sz="2400" dirty="0" smtClean="0"/>
              <a:t> House (</a:t>
            </a:r>
            <a:r>
              <a:rPr lang="nl-BE" sz="2400" dirty="0" err="1" smtClean="0"/>
              <a:t>Kamienica</a:t>
            </a:r>
            <a:r>
              <a:rPr lang="nl-BE" sz="2400" dirty="0" smtClean="0"/>
              <a:t> </a:t>
            </a:r>
            <a:r>
              <a:rPr lang="nl-BE" sz="2400" dirty="0" err="1" smtClean="0"/>
              <a:t>Cechu</a:t>
            </a:r>
            <a:r>
              <a:rPr lang="nl-BE" sz="2400" dirty="0" smtClean="0"/>
              <a:t> </a:t>
            </a:r>
            <a:r>
              <a:rPr lang="nl-BE" sz="2400" dirty="0" err="1" smtClean="0"/>
              <a:t>Szewców</a:t>
            </a:r>
            <a:r>
              <a:rPr lang="nl-BE" sz="2400" dirty="0" smtClean="0"/>
              <a:t>) </a:t>
            </a:r>
          </a:p>
          <a:p>
            <a:r>
              <a:rPr lang="en-US" sz="2400" dirty="0" smtClean="0"/>
              <a:t>Cathedral Basilica of the Martyrdom of St. John the Baptist </a:t>
            </a:r>
          </a:p>
          <a:p>
            <a:r>
              <a:rPr lang="en-US" sz="2400" dirty="0" smtClean="0"/>
              <a:t>St. Anne's Church (</a:t>
            </a:r>
            <a:r>
              <a:rPr lang="en-US" sz="2400" dirty="0" err="1" smtClean="0"/>
              <a:t>Kościół</a:t>
            </a:r>
            <a:r>
              <a:rPr lang="en-US" sz="2400" dirty="0" smtClean="0"/>
              <a:t> </a:t>
            </a:r>
            <a:r>
              <a:rPr lang="en-US" sz="2400" dirty="0" err="1" smtClean="0"/>
              <a:t>św</a:t>
            </a:r>
            <a:r>
              <a:rPr lang="en-US" sz="2400" dirty="0" smtClean="0"/>
              <a:t>. Anny) </a:t>
            </a:r>
          </a:p>
          <a:p>
            <a:r>
              <a:rPr lang="nl-BE" sz="2400" dirty="0" err="1" smtClean="0"/>
              <a:t>Krakowskie</a:t>
            </a:r>
            <a:r>
              <a:rPr lang="nl-BE" sz="2400" dirty="0" smtClean="0"/>
              <a:t> </a:t>
            </a:r>
            <a:r>
              <a:rPr lang="nl-BE" sz="2400" dirty="0" err="1" smtClean="0"/>
              <a:t>Przedmieście</a:t>
            </a:r>
            <a:r>
              <a:rPr lang="nl-BE" sz="2400" dirty="0" smtClean="0"/>
              <a:t> </a:t>
            </a:r>
          </a:p>
          <a:p>
            <a:r>
              <a:rPr lang="pl-PL" sz="2400" dirty="0" smtClean="0"/>
              <a:t>Christ House (Kamienica Pod Chrystusem) </a:t>
            </a:r>
            <a:endParaRPr lang="nl-BE" sz="2400" dirty="0" smtClean="0"/>
          </a:p>
          <a:p>
            <a:r>
              <a:rPr lang="nl-BE" sz="2400" dirty="0" err="1" smtClean="0"/>
              <a:t>Warsaw</a:t>
            </a:r>
            <a:r>
              <a:rPr lang="nl-BE" sz="2400" dirty="0" smtClean="0"/>
              <a:t> </a:t>
            </a:r>
            <a:r>
              <a:rPr lang="nl-BE" sz="2400" dirty="0" err="1" smtClean="0"/>
              <a:t>Rising</a:t>
            </a:r>
            <a:endParaRPr lang="nl-BE" sz="2400" dirty="0" smtClean="0"/>
          </a:p>
          <a:p>
            <a:r>
              <a:rPr lang="nl-BE" sz="2400" dirty="0" err="1" smtClean="0"/>
              <a:t>Warsaw</a:t>
            </a:r>
            <a:r>
              <a:rPr lang="nl-BE" sz="2400" dirty="0" smtClean="0"/>
              <a:t> </a:t>
            </a:r>
            <a:r>
              <a:rPr lang="nl-BE" sz="2400" dirty="0" err="1" smtClean="0"/>
              <a:t>University</a:t>
            </a:r>
            <a:r>
              <a:rPr lang="nl-BE" sz="2400" dirty="0" smtClean="0"/>
              <a:t> </a:t>
            </a:r>
            <a:r>
              <a:rPr lang="nl-BE" sz="2400" dirty="0" err="1" smtClean="0"/>
              <a:t>Library</a:t>
            </a:r>
            <a:endParaRPr lang="nl-BE" sz="2400" dirty="0" smtClean="0"/>
          </a:p>
          <a:p>
            <a:r>
              <a:rPr lang="nl-BE" sz="2400" dirty="0" smtClean="0"/>
              <a:t>To </a:t>
            </a:r>
            <a:r>
              <a:rPr lang="nl-BE" sz="2400" dirty="0" err="1" smtClean="0"/>
              <a:t>Those</a:t>
            </a:r>
            <a:r>
              <a:rPr lang="nl-BE" sz="2400" dirty="0" smtClean="0"/>
              <a:t> </a:t>
            </a:r>
            <a:r>
              <a:rPr lang="nl-BE" sz="2400" dirty="0" err="1" smtClean="0"/>
              <a:t>Deported</a:t>
            </a:r>
            <a:r>
              <a:rPr lang="nl-BE" sz="2400" dirty="0" smtClean="0"/>
              <a:t> and </a:t>
            </a:r>
            <a:r>
              <a:rPr lang="nl-BE" sz="2400" dirty="0" err="1" smtClean="0"/>
              <a:t>Murdered</a:t>
            </a:r>
            <a:r>
              <a:rPr lang="nl-BE" sz="2400" dirty="0" smtClean="0"/>
              <a:t> in the East</a:t>
            </a:r>
          </a:p>
          <a:p>
            <a:r>
              <a:rPr lang="en-US" sz="2400" dirty="0" smtClean="0"/>
              <a:t>Palace of Culture and Science (</a:t>
            </a:r>
            <a:r>
              <a:rPr lang="en-US" sz="2400" dirty="0" err="1" smtClean="0"/>
              <a:t>Pałac</a:t>
            </a:r>
            <a:r>
              <a:rPr lang="en-US" sz="2400" dirty="0" smtClean="0"/>
              <a:t> </a:t>
            </a:r>
            <a:r>
              <a:rPr lang="en-US" sz="2400" dirty="0" err="1" smtClean="0"/>
              <a:t>Kultury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Nauki</a:t>
            </a:r>
            <a:r>
              <a:rPr lang="en-US" sz="2400" dirty="0" smtClean="0"/>
              <a:t>) </a:t>
            </a:r>
            <a:endParaRPr lang="nl-BE" sz="24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12465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4307" y="393336"/>
            <a:ext cx="3480824" cy="2180047"/>
          </a:xfrm>
          <a:prstGeom prst="rect">
            <a:avLst/>
          </a:prstGeom>
        </p:spPr>
      </p:pic>
      <p:pic>
        <p:nvPicPr>
          <p:cNvPr id="7" name="Afbeelding 6" descr="Ba Lan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7914" y="2929209"/>
            <a:ext cx="4009273" cy="2674758"/>
          </a:xfrm>
          <a:prstGeom prst="rect">
            <a:avLst/>
          </a:prstGeom>
        </p:spPr>
      </p:pic>
      <p:pic>
        <p:nvPicPr>
          <p:cNvPr id="9" name="Afbeelding 8" descr="img_2484.jpg"/>
          <p:cNvPicPr>
            <a:picLocks noChangeAspect="1"/>
          </p:cNvPicPr>
          <p:nvPr/>
        </p:nvPicPr>
        <p:blipFill>
          <a:blip r:embed="rId4" cstate="print">
            <a:lum bright="-17000" contrast="-5000"/>
          </a:blip>
          <a:stretch>
            <a:fillRect/>
          </a:stretch>
        </p:blipFill>
        <p:spPr>
          <a:xfrm>
            <a:off x="1050472" y="404949"/>
            <a:ext cx="3507377" cy="2338251"/>
          </a:xfrm>
          <a:prstGeom prst="rect">
            <a:avLst/>
          </a:prstGeom>
        </p:spPr>
      </p:pic>
      <p:pic>
        <p:nvPicPr>
          <p:cNvPr id="10" name="Afbeelding 9" descr="koneser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480" y="2906079"/>
            <a:ext cx="3719104" cy="2789328"/>
          </a:xfrm>
          <a:prstGeom prst="rect">
            <a:avLst/>
          </a:prstGeom>
        </p:spPr>
      </p:pic>
      <p:pic>
        <p:nvPicPr>
          <p:cNvPr id="11" name="Afbeelding 10" descr="buw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8680" y="378822"/>
            <a:ext cx="3314166" cy="2211902"/>
          </a:xfrm>
          <a:prstGeom prst="rect">
            <a:avLst/>
          </a:prstGeom>
        </p:spPr>
      </p:pic>
      <p:pic>
        <p:nvPicPr>
          <p:cNvPr id="12" name="Afbeelding 11" descr="7075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44723" y="2899955"/>
            <a:ext cx="2227773" cy="310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310</TotalTime>
  <Words>719</Words>
  <Application>Microsoft Office PowerPoint</Application>
  <PresentationFormat>Breedbeeld</PresentationFormat>
  <Paragraphs>124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Rockwell</vt:lpstr>
      <vt:lpstr>Rockwell Condensed</vt:lpstr>
      <vt:lpstr>Wingdings</vt:lpstr>
      <vt:lpstr>Wood Type</vt:lpstr>
      <vt:lpstr>PowerPoint-presentatie</vt:lpstr>
      <vt:lpstr>Price</vt:lpstr>
      <vt:lpstr>Who?</vt:lpstr>
      <vt:lpstr>Transport</vt:lpstr>
      <vt:lpstr>Hostel</vt:lpstr>
      <vt:lpstr>Schedule</vt:lpstr>
      <vt:lpstr>Friday</vt:lpstr>
      <vt:lpstr>Tour</vt:lpstr>
      <vt:lpstr>PowerPoint-presentatie</vt:lpstr>
      <vt:lpstr>PowerPoint-presentatie</vt:lpstr>
      <vt:lpstr>lecture</vt:lpstr>
      <vt:lpstr>Saturday</vt:lpstr>
      <vt:lpstr>Lazienki Palace</vt:lpstr>
      <vt:lpstr>Museum of modern art</vt:lpstr>
      <vt:lpstr>Romeo and juliet</vt:lpstr>
      <vt:lpstr>Sunday</vt:lpstr>
      <vt:lpstr>Warsaw uprising museum</vt:lpstr>
      <vt:lpstr>Bazar na kole</vt:lpstr>
      <vt:lpstr>Practical</vt:lpstr>
      <vt:lpstr>Luggage</vt:lpstr>
      <vt:lpstr>Subscription and payment</vt:lpstr>
      <vt:lpstr>Deadlines</vt:lpstr>
    </vt:vector>
  </TitlesOfParts>
  <Company>KU Leuven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Arts</dc:creator>
  <cp:lastModifiedBy>Sharon Arts</cp:lastModifiedBy>
  <cp:revision>36</cp:revision>
  <dcterms:created xsi:type="dcterms:W3CDTF">2015-11-05T12:08:26Z</dcterms:created>
  <dcterms:modified xsi:type="dcterms:W3CDTF">2015-11-09T19:07:58Z</dcterms:modified>
</cp:coreProperties>
</file>